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svg" ContentType="image/svg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r:id="rId20-created" id="256"/>
    <p:sldId r:id="rId21-created" id="257"/>
    <p:sldId r:id="rId22-created" id="258"/>
    <p:sldId r:id="rId23-created" id="259"/>
    <p:sldId r:id="rId24-created" id="260"/>
    <p:sldId r:id="rId25-created" id="261"/>
    <p:sldId r:id="rId26-created" id="262"/>
    <p:sldId r:id="rId27-created" id="263"/>
    <p:sldId r:id="rId28-created" id="264"/>
    <p:sldId r:id="rId29-created" id="265"/>
    <p:sldId r:id="rId30-created" id="266"/>
  </p:sldIdLst>
  <p:sldSz cx="18288000" cy="10287000"/>
  <p:notesSz cx="6858000" cy="9144000"/>
  <p:embeddedFontLst>
    <p:embeddedFont>
      <p:font typeface="Bobby Jones Soft" charset="1" panose="00000000000000000000"/>
      <p:regular r:id="rId17"/>
    </p:embeddedFont>
    <p:embeddedFont>
      <p:font typeface="Aristotelica Pro Bold" charset="1" panose="00000800000000000000"/>
      <p:regular r:id="rId18"/>
    </p:embeddedFont>
    <p:embeddedFont>
      <p:font typeface="Aristotelica Pro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font" Target="fonts/font17.fntdata"/><Relationship Id="rId18" Type="http://schemas.openxmlformats.org/officeDocument/2006/relationships/font" Target="fonts/font18.fntdata"/><Relationship Id="rId19" Type="http://schemas.openxmlformats.org/officeDocument/2006/relationships/font" Target="fonts/font19.fntdata"/><Relationship Id="rId20-created" Type="http://schemas.openxmlformats.org/officeDocument/2006/relationships/slide" Target="slides/slide12.xml"/><Relationship Id="rId21-created" Type="http://schemas.openxmlformats.org/officeDocument/2006/relationships/slide" Target="slides/slide13.xml"/><Relationship Id="rId22-created" Type="http://schemas.openxmlformats.org/officeDocument/2006/relationships/slide" Target="slides/slide14.xml"/><Relationship Id="rId23-created" Type="http://schemas.openxmlformats.org/officeDocument/2006/relationships/slide" Target="slides/slide15.xml"/><Relationship Id="rId24-created" Type="http://schemas.openxmlformats.org/officeDocument/2006/relationships/slide" Target="slides/slide16.xml"/><Relationship Id="rId25-created" Type="http://schemas.openxmlformats.org/officeDocument/2006/relationships/slide" Target="slides/slide17.xml"/><Relationship Id="rId26-created" Type="http://schemas.openxmlformats.org/officeDocument/2006/relationships/slide" Target="slides/slide18.xml"/><Relationship Id="rId27-created" Type="http://schemas.openxmlformats.org/officeDocument/2006/relationships/slide" Target="slides/slide19.xml"/><Relationship Id="rId28-created" Type="http://schemas.openxmlformats.org/officeDocument/2006/relationships/slide" Target="slides/slide20.xml"/><Relationship Id="rId29-created" Type="http://schemas.openxmlformats.org/officeDocument/2006/relationships/slide" Target="slides/slide21.xml"/><Relationship Id="rId30-created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8.png"/><Relationship Id="rId10" Type="http://schemas.openxmlformats.org/officeDocument/2006/relationships/image" Target="../media/image9.sv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" Type="http://schemas.openxmlformats.org/officeDocument/2006/relationships/image" Target="../media/image13.png"/><Relationship Id="rId15" Type="http://schemas.openxmlformats.org/officeDocument/2006/relationships/image" Target="../media/image14.svg"/><Relationship Id="rId16" Type="http://schemas.openxmlformats.org/officeDocument/2006/relationships/image" Target="../media/image15.png"/><Relationship Id="rId17" Type="http://schemas.openxmlformats.org/officeDocument/2006/relationships/image" Target="../media/image16.svg"/><Relationship Id="rId18" Type="http://schemas.openxmlformats.org/officeDocument/2006/relationships/image" Target="../media/image17.png"/><Relationship Id="rId19" Type="http://schemas.openxmlformats.org/officeDocument/2006/relationships/image" Target="../media/image18.svg"/><Relationship Id="rId20" Type="http://schemas.openxmlformats.org/officeDocument/2006/relationships/image" Target="../media/image19.png"/><Relationship Id="rId21" Type="http://schemas.openxmlformats.org/officeDocument/2006/relationships/image" Target="../media/image20.svg"/><Relationship Id="rId22" Type="http://schemas.openxmlformats.org/officeDocument/2006/relationships/image" Target="../media/image21.png"/><Relationship Id="rId23" Type="http://schemas.openxmlformats.org/officeDocument/2006/relationships/image" Target="../media/image22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8.png"/><Relationship Id="rId10" Type="http://schemas.openxmlformats.org/officeDocument/2006/relationships/image" Target="../media/image9.sv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" Type="http://schemas.openxmlformats.org/officeDocument/2006/relationships/image" Target="../media/image13.png"/><Relationship Id="rId15" Type="http://schemas.openxmlformats.org/officeDocument/2006/relationships/image" Target="../media/image14.svg"/><Relationship Id="rId16" Type="http://schemas.openxmlformats.org/officeDocument/2006/relationships/image" Target="../media/image15.png"/><Relationship Id="rId17" Type="http://schemas.openxmlformats.org/officeDocument/2006/relationships/image" Target="../media/image16.svg"/><Relationship Id="rId18" Type="http://schemas.openxmlformats.org/officeDocument/2006/relationships/image" Target="../media/image17.png"/><Relationship Id="rId19" Type="http://schemas.openxmlformats.org/officeDocument/2006/relationships/image" Target="../media/image18.svg"/><Relationship Id="rId20" Type="http://schemas.openxmlformats.org/officeDocument/2006/relationships/image" Target="../media/image19.png"/><Relationship Id="rId21" Type="http://schemas.openxmlformats.org/officeDocument/2006/relationships/image" Target="../media/image20.svg"/><Relationship Id="rId22" Type="http://schemas.openxmlformats.org/officeDocument/2006/relationships/image" Target="../media/image21.png"/><Relationship Id="rId23" Type="http://schemas.openxmlformats.org/officeDocument/2006/relationships/image" Target="../media/image22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8.png"/><Relationship Id="rId10" Type="http://schemas.openxmlformats.org/officeDocument/2006/relationships/image" Target="../media/image9.sv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" Type="http://schemas.openxmlformats.org/officeDocument/2006/relationships/image" Target="../media/image13.png"/><Relationship Id="rId15" Type="http://schemas.openxmlformats.org/officeDocument/2006/relationships/image" Target="../media/image14.svg"/><Relationship Id="rId16" Type="http://schemas.openxmlformats.org/officeDocument/2006/relationships/image" Target="../media/image15.png"/><Relationship Id="rId17" Type="http://schemas.openxmlformats.org/officeDocument/2006/relationships/image" Target="../media/image16.svg"/><Relationship Id="rId18" Type="http://schemas.openxmlformats.org/officeDocument/2006/relationships/image" Target="../media/image17.png"/><Relationship Id="rId19" Type="http://schemas.openxmlformats.org/officeDocument/2006/relationships/image" Target="../media/image18.svg"/><Relationship Id="rId20" Type="http://schemas.openxmlformats.org/officeDocument/2006/relationships/image" Target="../media/image19.png"/><Relationship Id="rId21" Type="http://schemas.openxmlformats.org/officeDocument/2006/relationships/image" Target="../media/image20.svg"/><Relationship Id="rId22" Type="http://schemas.openxmlformats.org/officeDocument/2006/relationships/image" Target="../media/image21.png"/><Relationship Id="rId23" Type="http://schemas.openxmlformats.org/officeDocument/2006/relationships/image" Target="../media/image22.svg"/><Relationship Id="rId24-created" Type="http://schemas.openxmlformats.org/officeDocument/2006/relationships/image" Target="../media/image31.jpeg"/><Relationship Id="rId25-created" Type="http://schemas.openxmlformats.org/officeDocument/2006/relationships/image" Target="../media/image32.png"/><Relationship Id="rId26-created" Type="http://schemas.openxmlformats.org/officeDocument/2006/relationships/image" Target="../media/image33.svg"/><Relationship Id="rId27-created" Type="http://schemas.openxmlformats.org/officeDocument/2006/relationships/image" Target="../media/image34.png"/><Relationship Id="rId28-created" Type="http://schemas.openxmlformats.org/officeDocument/2006/relationships/image" Target="../media/image35.svg"/><Relationship Id="rId29-created" Type="http://schemas.openxmlformats.org/officeDocument/2006/relationships/image" Target="../media/image36.png"/><Relationship Id="rId30-created" Type="http://schemas.openxmlformats.org/officeDocument/2006/relationships/image" Target="../media/image37.svg"/><Relationship Id="rId31-created" Type="http://schemas.openxmlformats.org/officeDocument/2006/relationships/image" Target="../media/image38.png"/><Relationship Id="rId32-created" Type="http://schemas.openxmlformats.org/officeDocument/2006/relationships/image" Target="../media/image39.svg"/><Relationship Id="rId33-created" Type="http://schemas.openxmlformats.org/officeDocument/2006/relationships/image" Target="../media/image40.png"/><Relationship Id="rId34-created" Type="http://schemas.openxmlformats.org/officeDocument/2006/relationships/image" Target="../media/image41.png"/><Relationship Id="rId35-created" Type="http://schemas.openxmlformats.org/officeDocument/2006/relationships/image" Target="../media/image42.svg"/><Relationship Id="rId36-created" Type="http://schemas.openxmlformats.org/officeDocument/2006/relationships/image" Target="../media/image43.png"/><Relationship Id="rId37-created" Type="http://schemas.openxmlformats.org/officeDocument/2006/relationships/image" Target="../media/image44.svg"/><Relationship Id="rId38-created" Type="http://schemas.openxmlformats.org/officeDocument/2006/relationships/image" Target="../media/image45.png"/><Relationship Id="rId39-created" Type="http://schemas.openxmlformats.org/officeDocument/2006/relationships/image" Target="../media/image46.svg"/><Relationship Id="rId40-created" Type="http://schemas.openxmlformats.org/officeDocument/2006/relationships/image" Target="../media/image47.png"/><Relationship Id="rId41-created" Type="http://schemas.openxmlformats.org/officeDocument/2006/relationships/image" Target="../media/image48.svg"/><Relationship Id="rId42-created" Type="http://schemas.openxmlformats.org/officeDocument/2006/relationships/image" Target="../media/image49.png"/><Relationship Id="rId43-created" Type="http://schemas.openxmlformats.org/officeDocument/2006/relationships/image" Target="../media/image50.svg"/><Relationship Id="rId44-created" Type="http://schemas.openxmlformats.org/officeDocument/2006/relationships/image" Target="../media/image51.png"/><Relationship Id="rId45-created" Type="http://schemas.openxmlformats.org/officeDocument/2006/relationships/image" Target="../media/image52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" Type="http://schemas.openxmlformats.org/officeDocument/2006/relationships/image" Target="../media/image21.png"/><Relationship Id="rId17" Type="http://schemas.openxmlformats.org/officeDocument/2006/relationships/image" Target="../media/image22.svg"/><Relationship Id="rId18-created" Type="http://schemas.openxmlformats.org/officeDocument/2006/relationships/image" Target="../media/image53.jpeg"/><Relationship Id="rId19-created" Type="http://schemas.openxmlformats.org/officeDocument/2006/relationships/image" Target="../media/image54.png"/><Relationship Id="rId20-created" Type="http://schemas.openxmlformats.org/officeDocument/2006/relationships/image" Target="../media/image55.svg"/><Relationship Id="rId21-created" Type="http://schemas.openxmlformats.org/officeDocument/2006/relationships/image" Target="../media/image56.png"/><Relationship Id="rId22-created" Type="http://schemas.openxmlformats.org/officeDocument/2006/relationships/image" Target="../media/image57.png"/><Relationship Id="rId23-created" Type="http://schemas.openxmlformats.org/officeDocument/2006/relationships/image" Target="../media/image58.png"/><Relationship Id="rId24-created" Type="http://schemas.openxmlformats.org/officeDocument/2006/relationships/image" Target="../media/image59.svg"/><Relationship Id="rId25-created" Type="http://schemas.openxmlformats.org/officeDocument/2006/relationships/image" Target="../media/image60.png"/><Relationship Id="rId26-created" Type="http://schemas.openxmlformats.org/officeDocument/2006/relationships/image" Target="../media/image61.svg"/><Relationship Id="rId27-created" Type="http://schemas.openxmlformats.org/officeDocument/2006/relationships/image" Target="../media/image62.png"/><Relationship Id="rId28-created" Type="http://schemas.openxmlformats.org/officeDocument/2006/relationships/image" Target="../media/image63.png"/><Relationship Id="rId29-created" Type="http://schemas.openxmlformats.org/officeDocument/2006/relationships/image" Target="../media/image64.svg"/><Relationship Id="rId30-created" Type="http://schemas.openxmlformats.org/officeDocument/2006/relationships/image" Target="../media/image65.png"/><Relationship Id="rId31-created" Type="http://schemas.openxmlformats.org/officeDocument/2006/relationships/image" Target="../media/image66.svg"/><Relationship Id="rId32-created" Type="http://schemas.openxmlformats.org/officeDocument/2006/relationships/image" Target="../media/image67.png"/><Relationship Id="rId33-created" Type="http://schemas.openxmlformats.org/officeDocument/2006/relationships/image" Target="../media/image68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-created" Type="http://schemas.openxmlformats.org/officeDocument/2006/relationships/image" Target="../media/image69.jpeg"/><Relationship Id="rId17-created" Type="http://schemas.openxmlformats.org/officeDocument/2006/relationships/image" Target="../media/image70.png"/><Relationship Id="rId18-created" Type="http://schemas.openxmlformats.org/officeDocument/2006/relationships/image" Target="../media/image71.svg"/><Relationship Id="rId19-created" Type="http://schemas.openxmlformats.org/officeDocument/2006/relationships/image" Target="../media/image72.png"/><Relationship Id="rId20-created" Type="http://schemas.openxmlformats.org/officeDocument/2006/relationships/image" Target="../media/image73.png"/><Relationship Id="rId21-created" Type="http://schemas.openxmlformats.org/officeDocument/2006/relationships/image" Target="../media/image74.png"/><Relationship Id="rId22-created" Type="http://schemas.openxmlformats.org/officeDocument/2006/relationships/image" Target="../media/image75.svg"/><Relationship Id="rId23-created" Type="http://schemas.openxmlformats.org/officeDocument/2006/relationships/image" Target="../media/image76.png"/><Relationship Id="rId24-created" Type="http://schemas.openxmlformats.org/officeDocument/2006/relationships/image" Target="../media/image77.svg"/><Relationship Id="rId25-created" Type="http://schemas.openxmlformats.org/officeDocument/2006/relationships/image" Target="../media/image78.png"/><Relationship Id="rId26-created" Type="http://schemas.openxmlformats.org/officeDocument/2006/relationships/image" Target="../media/image79.png"/><Relationship Id="rId27-created" Type="http://schemas.openxmlformats.org/officeDocument/2006/relationships/image" Target="../media/image80.svg"/><Relationship Id="rId28-created" Type="http://schemas.openxmlformats.org/officeDocument/2006/relationships/image" Target="../media/image81.png"/><Relationship Id="rId29-created" Type="http://schemas.openxmlformats.org/officeDocument/2006/relationships/image" Target="../media/image82.sv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-created" Type="http://schemas.openxmlformats.org/officeDocument/2006/relationships/image" Target="../media/image83.jpeg"/><Relationship Id="rId17-created" Type="http://schemas.openxmlformats.org/officeDocument/2006/relationships/image" Target="../media/image84.png"/><Relationship Id="rId18-created" Type="http://schemas.openxmlformats.org/officeDocument/2006/relationships/image" Target="../media/image85.svg"/><Relationship Id="rId19-created" Type="http://schemas.openxmlformats.org/officeDocument/2006/relationships/image" Target="../media/image86.png"/><Relationship Id="rId20-created" Type="http://schemas.openxmlformats.org/officeDocument/2006/relationships/image" Target="../media/image87.png"/><Relationship Id="rId21-created" Type="http://schemas.openxmlformats.org/officeDocument/2006/relationships/image" Target="../media/image88.png"/><Relationship Id="rId22-created" Type="http://schemas.openxmlformats.org/officeDocument/2006/relationships/image" Target="../media/image89.svg"/><Relationship Id="rId23-created" Type="http://schemas.openxmlformats.org/officeDocument/2006/relationships/image" Target="../media/image90.png"/><Relationship Id="rId24-created" Type="http://schemas.openxmlformats.org/officeDocument/2006/relationships/image" Target="../media/image91.svg"/><Relationship Id="rId25-created" Type="http://schemas.openxmlformats.org/officeDocument/2006/relationships/image" Target="../media/image92.png"/><Relationship Id="rId26-created" Type="http://schemas.openxmlformats.org/officeDocument/2006/relationships/image" Target="../media/image93.png"/><Relationship Id="rId27-created" Type="http://schemas.openxmlformats.org/officeDocument/2006/relationships/image" Target="../media/image94.svg"/><Relationship Id="rId28-created" Type="http://schemas.openxmlformats.org/officeDocument/2006/relationships/image" Target="../media/image95.png"/><Relationship Id="rId29-created" Type="http://schemas.openxmlformats.org/officeDocument/2006/relationships/image" Target="../media/image96.sv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-created" Type="http://schemas.openxmlformats.org/officeDocument/2006/relationships/image" Target="../media/image97.jpeg"/><Relationship Id="rId17-created" Type="http://schemas.openxmlformats.org/officeDocument/2006/relationships/image" Target="../media/image98.png"/><Relationship Id="rId18-created" Type="http://schemas.openxmlformats.org/officeDocument/2006/relationships/image" Target="../media/image99.svg"/><Relationship Id="rId19-created" Type="http://schemas.openxmlformats.org/officeDocument/2006/relationships/image" Target="../media/image100.png"/><Relationship Id="rId20-created" Type="http://schemas.openxmlformats.org/officeDocument/2006/relationships/image" Target="../media/image101.png"/><Relationship Id="rId21-created" Type="http://schemas.openxmlformats.org/officeDocument/2006/relationships/image" Target="../media/image102.png"/><Relationship Id="rId22-created" Type="http://schemas.openxmlformats.org/officeDocument/2006/relationships/image" Target="../media/image103.svg"/><Relationship Id="rId23-created" Type="http://schemas.openxmlformats.org/officeDocument/2006/relationships/image" Target="../media/image104.png"/><Relationship Id="rId24-created" Type="http://schemas.openxmlformats.org/officeDocument/2006/relationships/image" Target="../media/image105.svg"/><Relationship Id="rId25-created" Type="http://schemas.openxmlformats.org/officeDocument/2006/relationships/image" Target="../media/image106.png"/><Relationship Id="rId26-created" Type="http://schemas.openxmlformats.org/officeDocument/2006/relationships/image" Target="../media/image107.png"/><Relationship Id="rId27-created" Type="http://schemas.openxmlformats.org/officeDocument/2006/relationships/image" Target="../media/image108.svg"/><Relationship Id="rId28-created" Type="http://schemas.openxmlformats.org/officeDocument/2006/relationships/image" Target="../media/image109.png"/><Relationship Id="rId29-created" Type="http://schemas.openxmlformats.org/officeDocument/2006/relationships/image" Target="../media/image110.sv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" Type="http://schemas.openxmlformats.org/officeDocument/2006/relationships/image" Target="../media/image27.png"/><Relationship Id="rId17-created" Type="http://schemas.openxmlformats.org/officeDocument/2006/relationships/image" Target="../media/image111.jpeg"/><Relationship Id="rId18-created" Type="http://schemas.openxmlformats.org/officeDocument/2006/relationships/image" Target="../media/image112.png"/><Relationship Id="rId19-created" Type="http://schemas.openxmlformats.org/officeDocument/2006/relationships/image" Target="../media/image113.svg"/><Relationship Id="rId20-created" Type="http://schemas.openxmlformats.org/officeDocument/2006/relationships/image" Target="../media/image114.png"/><Relationship Id="rId21-created" Type="http://schemas.openxmlformats.org/officeDocument/2006/relationships/image" Target="../media/image115.png"/><Relationship Id="rId22-created" Type="http://schemas.openxmlformats.org/officeDocument/2006/relationships/image" Target="../media/image116.png"/><Relationship Id="rId23-created" Type="http://schemas.openxmlformats.org/officeDocument/2006/relationships/image" Target="../media/image117.svg"/><Relationship Id="rId24-created" Type="http://schemas.openxmlformats.org/officeDocument/2006/relationships/image" Target="../media/image118.png"/><Relationship Id="rId25-created" Type="http://schemas.openxmlformats.org/officeDocument/2006/relationships/image" Target="../media/image119.svg"/><Relationship Id="rId26-created" Type="http://schemas.openxmlformats.org/officeDocument/2006/relationships/image" Target="../media/image120.png"/><Relationship Id="rId27-created" Type="http://schemas.openxmlformats.org/officeDocument/2006/relationships/image" Target="../media/image121.png"/><Relationship Id="rId28-created" Type="http://schemas.openxmlformats.org/officeDocument/2006/relationships/image" Target="../media/image122.svg"/><Relationship Id="rId29-created" Type="http://schemas.openxmlformats.org/officeDocument/2006/relationships/image" Target="../media/image123.png"/><Relationship Id="rId30-created" Type="http://schemas.openxmlformats.org/officeDocument/2006/relationships/image" Target="../media/image124.svg"/><Relationship Id="rId31-created" Type="http://schemas.openxmlformats.org/officeDocument/2006/relationships/image" Target="../media/image1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-created" Type="http://schemas.openxmlformats.org/officeDocument/2006/relationships/image" Target="../media/image126.jpeg"/><Relationship Id="rId17-created" Type="http://schemas.openxmlformats.org/officeDocument/2006/relationships/image" Target="../media/image127.png"/><Relationship Id="rId18-created" Type="http://schemas.openxmlformats.org/officeDocument/2006/relationships/image" Target="../media/image128.svg"/><Relationship Id="rId19-created" Type="http://schemas.openxmlformats.org/officeDocument/2006/relationships/image" Target="../media/image129.png"/><Relationship Id="rId20-created" Type="http://schemas.openxmlformats.org/officeDocument/2006/relationships/image" Target="../media/image130.png"/><Relationship Id="rId21-created" Type="http://schemas.openxmlformats.org/officeDocument/2006/relationships/image" Target="../media/image131.png"/><Relationship Id="rId22-created" Type="http://schemas.openxmlformats.org/officeDocument/2006/relationships/image" Target="../media/image132.svg"/><Relationship Id="rId23-created" Type="http://schemas.openxmlformats.org/officeDocument/2006/relationships/image" Target="../media/image133.png"/><Relationship Id="rId24-created" Type="http://schemas.openxmlformats.org/officeDocument/2006/relationships/image" Target="../media/image134.svg"/><Relationship Id="rId25-created" Type="http://schemas.openxmlformats.org/officeDocument/2006/relationships/image" Target="../media/image135.png"/><Relationship Id="rId26-created" Type="http://schemas.openxmlformats.org/officeDocument/2006/relationships/image" Target="../media/image136.png"/><Relationship Id="rId27-created" Type="http://schemas.openxmlformats.org/officeDocument/2006/relationships/image" Target="../media/image137.svg"/><Relationship Id="rId28-created" Type="http://schemas.openxmlformats.org/officeDocument/2006/relationships/image" Target="../media/image138.png"/><Relationship Id="rId29-created" Type="http://schemas.openxmlformats.org/officeDocument/2006/relationships/image" Target="../media/image139.sv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" Type="http://schemas.openxmlformats.org/officeDocument/2006/relationships/image" Target="../media/image28.jpeg"/><Relationship Id="rId17" Type="http://schemas.openxmlformats.org/officeDocument/2006/relationships/image" Target="../media/image29.jpeg"/><Relationship Id="rId18" Type="http://schemas.openxmlformats.org/officeDocument/2006/relationships/image" Target="../media/image30.jpeg"/><Relationship Id="rId19-created" Type="http://schemas.openxmlformats.org/officeDocument/2006/relationships/image" Target="../media/image140.jpeg"/><Relationship Id="rId20-created" Type="http://schemas.openxmlformats.org/officeDocument/2006/relationships/image" Target="../media/image141.png"/><Relationship Id="rId21-created" Type="http://schemas.openxmlformats.org/officeDocument/2006/relationships/image" Target="../media/image142.svg"/><Relationship Id="rId22-created" Type="http://schemas.openxmlformats.org/officeDocument/2006/relationships/image" Target="../media/image143.png"/><Relationship Id="rId23-created" Type="http://schemas.openxmlformats.org/officeDocument/2006/relationships/image" Target="../media/image144.png"/><Relationship Id="rId24-created" Type="http://schemas.openxmlformats.org/officeDocument/2006/relationships/image" Target="../media/image145.png"/><Relationship Id="rId25-created" Type="http://schemas.openxmlformats.org/officeDocument/2006/relationships/image" Target="../media/image146.svg"/><Relationship Id="rId26-created" Type="http://schemas.openxmlformats.org/officeDocument/2006/relationships/image" Target="../media/image147.png"/><Relationship Id="rId27-created" Type="http://schemas.openxmlformats.org/officeDocument/2006/relationships/image" Target="../media/image148.svg"/><Relationship Id="rId28-created" Type="http://schemas.openxmlformats.org/officeDocument/2006/relationships/image" Target="../media/image149.png"/><Relationship Id="rId29-created" Type="http://schemas.openxmlformats.org/officeDocument/2006/relationships/image" Target="../media/image150.png"/><Relationship Id="rId30-created" Type="http://schemas.openxmlformats.org/officeDocument/2006/relationships/image" Target="../media/image151.svg"/><Relationship Id="rId31-created" Type="http://schemas.openxmlformats.org/officeDocument/2006/relationships/image" Target="../media/image152.png"/><Relationship Id="rId32-created" Type="http://schemas.openxmlformats.org/officeDocument/2006/relationships/image" Target="../media/image153.svg"/><Relationship Id="rId33-created" Type="http://schemas.openxmlformats.org/officeDocument/2006/relationships/image" Target="../media/image154.jpeg"/><Relationship Id="rId34-created" Type="http://schemas.openxmlformats.org/officeDocument/2006/relationships/image" Target="../media/image155.jpeg"/><Relationship Id="rId35-created" Type="http://schemas.openxmlformats.org/officeDocument/2006/relationships/image" Target="../media/image156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" Type="http://schemas.openxmlformats.org/officeDocument/2006/relationships/image" Target="../media/image21.png"/><Relationship Id="rId17" Type="http://schemas.openxmlformats.org/officeDocument/2006/relationships/image" Target="../media/image22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-created" Type="http://schemas.openxmlformats.org/officeDocument/2006/relationships/image" Target="../media/image157.jpeg"/><Relationship Id="rId17-created" Type="http://schemas.openxmlformats.org/officeDocument/2006/relationships/image" Target="../media/image158.png"/><Relationship Id="rId18-created" Type="http://schemas.openxmlformats.org/officeDocument/2006/relationships/image" Target="../media/image159.svg"/><Relationship Id="rId19-created" Type="http://schemas.openxmlformats.org/officeDocument/2006/relationships/image" Target="../media/image160.png"/><Relationship Id="rId20-created" Type="http://schemas.openxmlformats.org/officeDocument/2006/relationships/image" Target="../media/image161.png"/><Relationship Id="rId21-created" Type="http://schemas.openxmlformats.org/officeDocument/2006/relationships/image" Target="../media/image162.png"/><Relationship Id="rId22-created" Type="http://schemas.openxmlformats.org/officeDocument/2006/relationships/image" Target="../media/image163.svg"/><Relationship Id="rId23-created" Type="http://schemas.openxmlformats.org/officeDocument/2006/relationships/image" Target="../media/image164.png"/><Relationship Id="rId24-created" Type="http://schemas.openxmlformats.org/officeDocument/2006/relationships/image" Target="../media/image165.svg"/><Relationship Id="rId25-created" Type="http://schemas.openxmlformats.org/officeDocument/2006/relationships/image" Target="../media/image166.png"/><Relationship Id="rId26-created" Type="http://schemas.openxmlformats.org/officeDocument/2006/relationships/image" Target="../media/image167.png"/><Relationship Id="rId27-created" Type="http://schemas.openxmlformats.org/officeDocument/2006/relationships/image" Target="../media/image168.svg"/><Relationship Id="rId28-created" Type="http://schemas.openxmlformats.org/officeDocument/2006/relationships/image" Target="../media/image169.png"/><Relationship Id="rId29-created" Type="http://schemas.openxmlformats.org/officeDocument/2006/relationships/image" Target="../media/image170.sv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-created" Type="http://schemas.openxmlformats.org/officeDocument/2006/relationships/image" Target="../media/image171.jpeg"/><Relationship Id="rId17-created" Type="http://schemas.openxmlformats.org/officeDocument/2006/relationships/image" Target="../media/image172.png"/><Relationship Id="rId18-created" Type="http://schemas.openxmlformats.org/officeDocument/2006/relationships/image" Target="../media/image173.svg"/><Relationship Id="rId19-created" Type="http://schemas.openxmlformats.org/officeDocument/2006/relationships/image" Target="../media/image174.png"/><Relationship Id="rId20-created" Type="http://schemas.openxmlformats.org/officeDocument/2006/relationships/image" Target="../media/image175.png"/><Relationship Id="rId21-created" Type="http://schemas.openxmlformats.org/officeDocument/2006/relationships/image" Target="../media/image176.png"/><Relationship Id="rId22-created" Type="http://schemas.openxmlformats.org/officeDocument/2006/relationships/image" Target="../media/image177.svg"/><Relationship Id="rId23-created" Type="http://schemas.openxmlformats.org/officeDocument/2006/relationships/image" Target="../media/image178.png"/><Relationship Id="rId24-created" Type="http://schemas.openxmlformats.org/officeDocument/2006/relationships/image" Target="../media/image179.svg"/><Relationship Id="rId25-created" Type="http://schemas.openxmlformats.org/officeDocument/2006/relationships/image" Target="../media/image180.png"/><Relationship Id="rId26-created" Type="http://schemas.openxmlformats.org/officeDocument/2006/relationships/image" Target="../media/image181.png"/><Relationship Id="rId27-created" Type="http://schemas.openxmlformats.org/officeDocument/2006/relationships/image" Target="../media/image182.svg"/><Relationship Id="rId28-created" Type="http://schemas.openxmlformats.org/officeDocument/2006/relationships/image" Target="../media/image183.png"/><Relationship Id="rId29-created" Type="http://schemas.openxmlformats.org/officeDocument/2006/relationships/image" Target="../media/image184.sv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8.png"/><Relationship Id="rId10" Type="http://schemas.openxmlformats.org/officeDocument/2006/relationships/image" Target="../media/image9.sv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" Type="http://schemas.openxmlformats.org/officeDocument/2006/relationships/image" Target="../media/image13.png"/><Relationship Id="rId15" Type="http://schemas.openxmlformats.org/officeDocument/2006/relationships/image" Target="../media/image14.svg"/><Relationship Id="rId16" Type="http://schemas.openxmlformats.org/officeDocument/2006/relationships/image" Target="../media/image15.png"/><Relationship Id="rId17" Type="http://schemas.openxmlformats.org/officeDocument/2006/relationships/image" Target="../media/image16.svg"/><Relationship Id="rId18" Type="http://schemas.openxmlformats.org/officeDocument/2006/relationships/image" Target="../media/image17.png"/><Relationship Id="rId19" Type="http://schemas.openxmlformats.org/officeDocument/2006/relationships/image" Target="../media/image18.svg"/><Relationship Id="rId20" Type="http://schemas.openxmlformats.org/officeDocument/2006/relationships/image" Target="../media/image19.png"/><Relationship Id="rId21" Type="http://schemas.openxmlformats.org/officeDocument/2006/relationships/image" Target="../media/image20.svg"/><Relationship Id="rId22" Type="http://schemas.openxmlformats.org/officeDocument/2006/relationships/image" Target="../media/image21.png"/><Relationship Id="rId23" Type="http://schemas.openxmlformats.org/officeDocument/2006/relationships/image" Target="../media/image22.svg"/><Relationship Id="rId24-created" Type="http://schemas.openxmlformats.org/officeDocument/2006/relationships/image" Target="../media/image185.jpeg"/><Relationship Id="rId25-created" Type="http://schemas.openxmlformats.org/officeDocument/2006/relationships/image" Target="../media/image186.png"/><Relationship Id="rId26-created" Type="http://schemas.openxmlformats.org/officeDocument/2006/relationships/image" Target="../media/image187.svg"/><Relationship Id="rId27-created" Type="http://schemas.openxmlformats.org/officeDocument/2006/relationships/image" Target="../media/image188.png"/><Relationship Id="rId28-created" Type="http://schemas.openxmlformats.org/officeDocument/2006/relationships/image" Target="../media/image189.svg"/><Relationship Id="rId29-created" Type="http://schemas.openxmlformats.org/officeDocument/2006/relationships/image" Target="../media/image190.png"/><Relationship Id="rId30-created" Type="http://schemas.openxmlformats.org/officeDocument/2006/relationships/image" Target="../media/image191.svg"/><Relationship Id="rId31-created" Type="http://schemas.openxmlformats.org/officeDocument/2006/relationships/image" Target="../media/image192.png"/><Relationship Id="rId32-created" Type="http://schemas.openxmlformats.org/officeDocument/2006/relationships/image" Target="../media/image193.svg"/><Relationship Id="rId33-created" Type="http://schemas.openxmlformats.org/officeDocument/2006/relationships/image" Target="../media/image194.png"/><Relationship Id="rId34-created" Type="http://schemas.openxmlformats.org/officeDocument/2006/relationships/image" Target="../media/image195.png"/><Relationship Id="rId35-created" Type="http://schemas.openxmlformats.org/officeDocument/2006/relationships/image" Target="../media/image196.svg"/><Relationship Id="rId36-created" Type="http://schemas.openxmlformats.org/officeDocument/2006/relationships/image" Target="../media/image197.png"/><Relationship Id="rId37-created" Type="http://schemas.openxmlformats.org/officeDocument/2006/relationships/image" Target="../media/image198.svg"/><Relationship Id="rId38-created" Type="http://schemas.openxmlformats.org/officeDocument/2006/relationships/image" Target="../media/image199.png"/><Relationship Id="rId39-created" Type="http://schemas.openxmlformats.org/officeDocument/2006/relationships/image" Target="../media/image200.svg"/><Relationship Id="rId40-created" Type="http://schemas.openxmlformats.org/officeDocument/2006/relationships/image" Target="../media/image201.png"/><Relationship Id="rId41-created" Type="http://schemas.openxmlformats.org/officeDocument/2006/relationships/image" Target="../media/image202.svg"/><Relationship Id="rId42-created" Type="http://schemas.openxmlformats.org/officeDocument/2006/relationships/image" Target="../media/image203.png"/><Relationship Id="rId43-created" Type="http://schemas.openxmlformats.org/officeDocument/2006/relationships/image" Target="../media/image204.svg"/><Relationship Id="rId44-created" Type="http://schemas.openxmlformats.org/officeDocument/2006/relationships/image" Target="../media/image205.png"/><Relationship Id="rId45-created" Type="http://schemas.openxmlformats.org/officeDocument/2006/relationships/image" Target="../media/image206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" Type="http://schemas.openxmlformats.org/officeDocument/2006/relationships/image" Target="../media/image2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Relationship Id="rId16" Type="http://schemas.openxmlformats.org/officeDocument/2006/relationships/image" Target="../media/image28.jpeg"/><Relationship Id="rId17" Type="http://schemas.openxmlformats.org/officeDocument/2006/relationships/image" Target="../media/image29.jpeg"/><Relationship Id="rId18" Type="http://schemas.openxmlformats.org/officeDocument/2006/relationships/image" Target="../media/image30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17.png"/><Relationship Id="rId10" Type="http://schemas.openxmlformats.org/officeDocument/2006/relationships/image" Target="../media/image18.sv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14.svg"/><Relationship Id="rId14" Type="http://schemas.openxmlformats.org/officeDocument/2006/relationships/image" Target="../media/image19.png"/><Relationship Id="rId15" Type="http://schemas.openxmlformats.org/officeDocument/2006/relationships/image" Target="../media/image20.sv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2824152" y="8065958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1494727" y="6687050"/>
            <a:ext cx="5018049" cy="4114800"/>
          </a:xfrm>
          <a:custGeom>
            <a:avLst/>
            <a:gdLst/>
            <a:ahLst/>
            <a:cxnLst/>
            <a:rect r="r" b="b" t="t" l="l"/>
            <a:pathLst>
              <a:path h="4114800" w="5018049">
                <a:moveTo>
                  <a:pt x="0" y="0"/>
                </a:moveTo>
                <a:lnTo>
                  <a:pt x="5018049" y="0"/>
                </a:lnTo>
                <a:lnTo>
                  <a:pt x="50180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5570681" y="6172200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8" y="0"/>
                </a:lnTo>
                <a:lnTo>
                  <a:pt x="3022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320031" y="8276779"/>
            <a:ext cx="7315200" cy="2726575"/>
          </a:xfrm>
          <a:custGeom>
            <a:avLst/>
            <a:gdLst/>
            <a:ahLst/>
            <a:cxnLst/>
            <a:rect r="r" b="b" t="t" l="l"/>
            <a:pathLst>
              <a:path h="2726575" w="7315200">
                <a:moveTo>
                  <a:pt x="0" y="0"/>
                </a:moveTo>
                <a:lnTo>
                  <a:pt x="7315200" y="0"/>
                </a:lnTo>
                <a:lnTo>
                  <a:pt x="7315200" y="2726575"/>
                </a:lnTo>
                <a:lnTo>
                  <a:pt x="0" y="2726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-734322" y="6651896"/>
            <a:ext cx="3766398" cy="4053523"/>
          </a:xfrm>
          <a:custGeom>
            <a:avLst/>
            <a:gdLst/>
            <a:ahLst/>
            <a:cxnLst/>
            <a:rect r="r" b="b" t="t" l="l"/>
            <a:pathLst>
              <a:path h="4053523" w="3766398">
                <a:moveTo>
                  <a:pt x="0" y="0"/>
                </a:moveTo>
                <a:lnTo>
                  <a:pt x="3766398" y="0"/>
                </a:lnTo>
                <a:lnTo>
                  <a:pt x="3766398" y="4053523"/>
                </a:lnTo>
                <a:lnTo>
                  <a:pt x="0" y="4053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true" flipV="false" rot="0">
            <a:off x="7591729" y="8276779"/>
            <a:ext cx="2087003" cy="2489917"/>
          </a:xfrm>
          <a:custGeom>
            <a:avLst/>
            <a:gdLst/>
            <a:ahLst/>
            <a:cxnLst/>
            <a:rect r="r" b="b" t="t" l="l"/>
            <a:pathLst>
              <a:path h="2489917" w="2087003">
                <a:moveTo>
                  <a:pt x="2087003" y="0"/>
                </a:moveTo>
                <a:lnTo>
                  <a:pt x="0" y="0"/>
                </a:lnTo>
                <a:lnTo>
                  <a:pt x="0" y="2489917"/>
                </a:lnTo>
                <a:lnTo>
                  <a:pt x="2087003" y="2489917"/>
                </a:lnTo>
                <a:lnTo>
                  <a:pt x="208700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9321365" y="7454905"/>
            <a:ext cx="2775883" cy="3311791"/>
          </a:xfrm>
          <a:custGeom>
            <a:avLst/>
            <a:gdLst/>
            <a:ahLst/>
            <a:cxnLst/>
            <a:rect r="r" b="b" t="t" l="l"/>
            <a:pathLst>
              <a:path h="3311791" w="2775883">
                <a:moveTo>
                  <a:pt x="0" y="0"/>
                </a:moveTo>
                <a:lnTo>
                  <a:pt x="2775883" y="0"/>
                </a:lnTo>
                <a:lnTo>
                  <a:pt x="2775883" y="3311791"/>
                </a:lnTo>
                <a:lnTo>
                  <a:pt x="0" y="3311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3032076" y="7200900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10267570">
            <a:off x="13772545" y="-555300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415197" y="-160405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3275562">
            <a:off x="5600018" y="-3199864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4" id="14"/>
          <p:cNvSpPr txBox="true"/>
          <p:nvPr/>
        </p:nvSpPr>
        <p:spPr>
          <a:xfrm rot="0">
            <a:off x="0" y="1467850"/>
            <a:ext cx="18288000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sz="15000">
                <a:solidFill>
                  <a:srgbClr val="F1E4CA"/>
                </a:solidFill>
              </a:rPr>
              <a:t>{{HEADER_1_SLIDE_1_W2}}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427803" y="4487275"/>
            <a:ext cx="13432395" cy="1312449"/>
            <a:chOff x="0" y="0"/>
            <a:chExt cx="3537750" cy="3456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37750" cy="345666"/>
            </a:xfrm>
            <a:custGeom>
              <a:avLst/>
              <a:gdLst/>
              <a:ahLst/>
              <a:cxnLst/>
              <a:rect r="r" b="b" t="t" l="l"/>
              <a:pathLst>
                <a:path h="345666" w="3537750">
                  <a:moveTo>
                    <a:pt x="23054" y="0"/>
                  </a:moveTo>
                  <a:lnTo>
                    <a:pt x="3514696" y="0"/>
                  </a:lnTo>
                  <a:cubicBezTo>
                    <a:pt x="3527428" y="0"/>
                    <a:pt x="3537750" y="10322"/>
                    <a:pt x="3537750" y="23054"/>
                  </a:cubicBezTo>
                  <a:lnTo>
                    <a:pt x="3537750" y="322611"/>
                  </a:lnTo>
                  <a:cubicBezTo>
                    <a:pt x="3537750" y="328726"/>
                    <a:pt x="3535321" y="334590"/>
                    <a:pt x="3530998" y="338913"/>
                  </a:cubicBezTo>
                  <a:cubicBezTo>
                    <a:pt x="3526674" y="343237"/>
                    <a:pt x="3520810" y="345666"/>
                    <a:pt x="3514696" y="345666"/>
                  </a:cubicBezTo>
                  <a:lnTo>
                    <a:pt x="23054" y="345666"/>
                  </a:lnTo>
                  <a:cubicBezTo>
                    <a:pt x="16940" y="345666"/>
                    <a:pt x="11076" y="343237"/>
                    <a:pt x="6752" y="338913"/>
                  </a:cubicBezTo>
                  <a:cubicBezTo>
                    <a:pt x="2429" y="334590"/>
                    <a:pt x="0" y="328726"/>
                    <a:pt x="0" y="322611"/>
                  </a:cubicBezTo>
                  <a:lnTo>
                    <a:pt x="0" y="23054"/>
                  </a:lnTo>
                  <a:cubicBezTo>
                    <a:pt x="0" y="16940"/>
                    <a:pt x="2429" y="11076"/>
                    <a:pt x="6752" y="6752"/>
                  </a:cubicBezTo>
                  <a:cubicBezTo>
                    <a:pt x="11076" y="2429"/>
                    <a:pt x="16940" y="0"/>
                    <a:pt x="23054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w="38100" cap="rnd">
              <a:solidFill>
                <a:srgbClr val="5D3505">
                  <a:alpha val="44706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537750" cy="39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659431" y="4843588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4"/>
                </a:lnTo>
                <a:lnTo>
                  <a:pt x="0" y="5998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9" id="19"/>
          <p:cNvSpPr txBox="true"/>
          <p:nvPr/>
        </p:nvSpPr>
        <p:spPr>
          <a:xfrm rot="0">
            <a:off x="3028744" y="4714875"/>
            <a:ext cx="50020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b="1" sz="4500">
                <a:solidFill>
                  <a:srgbClr val="330E04"/>
                </a:solidFill>
              </a:rPr>
              <a:t>{{CONTENT_2_SLIDE_1_W2}}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{{HEADER_1_SLIDE_10_W1}}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1028700" y="1742571"/>
            <a:ext cx="62567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sz="4500">
                <a:solidFill>
                  <a:srgbClr val="E1C79D"/>
                </a:solidFill>
              </a:rPr>
              <a:t>{{HEADER_2_SLIDE_10_W2}}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4626" y="2487400"/>
            <a:ext cx="14461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{{CONTENT_3_SLIDE_10_W28}}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558542"/>
            <a:ext cx="62567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sz="4500">
                <a:solidFill>
                  <a:srgbClr val="E1C79D"/>
                </a:solidFill>
              </a:rPr>
              <a:t>{{CONTENT_4_SLIDE_10_W2}}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4626" y="4303372"/>
            <a:ext cx="14461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{{CONTENT_5_SLIDE_10_W28}}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374514"/>
            <a:ext cx="62567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sz="4500">
                <a:solidFill>
                  <a:srgbClr val="E1C79D"/>
                </a:solidFill>
              </a:rPr>
              <a:t>{{CONTENT_6_SLIDE_10_W2}}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34626" y="6119343"/>
            <a:ext cx="14461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{{CONTENT_7_SLIDE_10_W28}}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2427803" y="4487275"/>
            <a:ext cx="13432395" cy="1312449"/>
            <a:chOff x="0" y="0"/>
            <a:chExt cx="3537750" cy="34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7750" cy="345666"/>
            </a:xfrm>
            <a:custGeom>
              <a:avLst/>
              <a:gdLst/>
              <a:ahLst/>
              <a:cxnLst/>
              <a:rect r="r" b="b" t="t" l="l"/>
              <a:pathLst>
                <a:path h="345666" w="3537750">
                  <a:moveTo>
                    <a:pt x="23054" y="0"/>
                  </a:moveTo>
                  <a:lnTo>
                    <a:pt x="3514696" y="0"/>
                  </a:lnTo>
                  <a:cubicBezTo>
                    <a:pt x="3527428" y="0"/>
                    <a:pt x="3537750" y="10322"/>
                    <a:pt x="3537750" y="23054"/>
                  </a:cubicBezTo>
                  <a:lnTo>
                    <a:pt x="3537750" y="322611"/>
                  </a:lnTo>
                  <a:cubicBezTo>
                    <a:pt x="3537750" y="328726"/>
                    <a:pt x="3535321" y="334590"/>
                    <a:pt x="3530998" y="338913"/>
                  </a:cubicBezTo>
                  <a:cubicBezTo>
                    <a:pt x="3526674" y="343237"/>
                    <a:pt x="3520810" y="345666"/>
                    <a:pt x="3514696" y="345666"/>
                  </a:cubicBezTo>
                  <a:lnTo>
                    <a:pt x="23054" y="345666"/>
                  </a:lnTo>
                  <a:cubicBezTo>
                    <a:pt x="16940" y="345666"/>
                    <a:pt x="11076" y="343237"/>
                    <a:pt x="6752" y="338913"/>
                  </a:cubicBezTo>
                  <a:cubicBezTo>
                    <a:pt x="2429" y="334590"/>
                    <a:pt x="0" y="328726"/>
                    <a:pt x="0" y="322611"/>
                  </a:cubicBezTo>
                  <a:lnTo>
                    <a:pt x="0" y="23054"/>
                  </a:lnTo>
                  <a:cubicBezTo>
                    <a:pt x="0" y="16940"/>
                    <a:pt x="2429" y="11076"/>
                    <a:pt x="6752" y="6752"/>
                  </a:cubicBezTo>
                  <a:cubicBezTo>
                    <a:pt x="11076" y="2429"/>
                    <a:pt x="16940" y="0"/>
                    <a:pt x="23054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w="38100" cap="rnd">
              <a:solidFill>
                <a:srgbClr val="5D3505">
                  <a:alpha val="44706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37750" cy="39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824152" y="8065958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1494727" y="6687050"/>
            <a:ext cx="5018049" cy="4114800"/>
          </a:xfrm>
          <a:custGeom>
            <a:avLst/>
            <a:gdLst/>
            <a:ahLst/>
            <a:cxnLst/>
            <a:rect r="r" b="b" t="t" l="l"/>
            <a:pathLst>
              <a:path h="4114800" w="5018049">
                <a:moveTo>
                  <a:pt x="0" y="0"/>
                </a:moveTo>
                <a:lnTo>
                  <a:pt x="5018049" y="0"/>
                </a:lnTo>
                <a:lnTo>
                  <a:pt x="50180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5570681" y="6172200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8" y="0"/>
                </a:lnTo>
                <a:lnTo>
                  <a:pt x="3022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320031" y="8276779"/>
            <a:ext cx="7315200" cy="2726575"/>
          </a:xfrm>
          <a:custGeom>
            <a:avLst/>
            <a:gdLst/>
            <a:ahLst/>
            <a:cxnLst/>
            <a:rect r="r" b="b" t="t" l="l"/>
            <a:pathLst>
              <a:path h="2726575" w="7315200">
                <a:moveTo>
                  <a:pt x="0" y="0"/>
                </a:moveTo>
                <a:lnTo>
                  <a:pt x="7315200" y="0"/>
                </a:lnTo>
                <a:lnTo>
                  <a:pt x="7315200" y="2726575"/>
                </a:lnTo>
                <a:lnTo>
                  <a:pt x="0" y="2726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-734322" y="6651896"/>
            <a:ext cx="3766398" cy="4053523"/>
          </a:xfrm>
          <a:custGeom>
            <a:avLst/>
            <a:gdLst/>
            <a:ahLst/>
            <a:cxnLst/>
            <a:rect r="r" b="b" t="t" l="l"/>
            <a:pathLst>
              <a:path h="4053523" w="3766398">
                <a:moveTo>
                  <a:pt x="0" y="0"/>
                </a:moveTo>
                <a:lnTo>
                  <a:pt x="3766398" y="0"/>
                </a:lnTo>
                <a:lnTo>
                  <a:pt x="3766398" y="4053523"/>
                </a:lnTo>
                <a:lnTo>
                  <a:pt x="0" y="4053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true" flipV="false" rot="0">
            <a:off x="7591729" y="8276779"/>
            <a:ext cx="2087003" cy="2489917"/>
          </a:xfrm>
          <a:custGeom>
            <a:avLst/>
            <a:gdLst/>
            <a:ahLst/>
            <a:cxnLst/>
            <a:rect r="r" b="b" t="t" l="l"/>
            <a:pathLst>
              <a:path h="2489917" w="2087003">
                <a:moveTo>
                  <a:pt x="2087003" y="0"/>
                </a:moveTo>
                <a:lnTo>
                  <a:pt x="0" y="0"/>
                </a:lnTo>
                <a:lnTo>
                  <a:pt x="0" y="2489917"/>
                </a:lnTo>
                <a:lnTo>
                  <a:pt x="2087003" y="2489917"/>
                </a:lnTo>
                <a:lnTo>
                  <a:pt x="208700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9321365" y="7454905"/>
            <a:ext cx="2775883" cy="3311791"/>
          </a:xfrm>
          <a:custGeom>
            <a:avLst/>
            <a:gdLst/>
            <a:ahLst/>
            <a:cxnLst/>
            <a:rect r="r" b="b" t="t" l="l"/>
            <a:pathLst>
              <a:path h="3311791" w="2775883">
                <a:moveTo>
                  <a:pt x="0" y="0"/>
                </a:moveTo>
                <a:lnTo>
                  <a:pt x="2775883" y="0"/>
                </a:lnTo>
                <a:lnTo>
                  <a:pt x="2775883" y="3311791"/>
                </a:lnTo>
                <a:lnTo>
                  <a:pt x="0" y="3311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3032076" y="7200900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-10267570">
            <a:off x="13772545" y="-555300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-415197" y="-160405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3275562">
            <a:off x="5600018" y="-3199864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7" id="17"/>
          <p:cNvSpPr txBox="true"/>
          <p:nvPr/>
        </p:nvSpPr>
        <p:spPr>
          <a:xfrm rot="0">
            <a:off x="0" y="1467850"/>
            <a:ext cx="18288000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sz="15000">
                <a:solidFill>
                  <a:srgbClr val="F1E4CA"/>
                </a:solidFill>
              </a:rPr>
              <a:t>{{HEADER_1_SLIDE_11_W2}}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73916" y="4714875"/>
            <a:ext cx="50020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b="1" sz="4500">
                <a:solidFill>
                  <a:srgbClr val="330E04"/>
                </a:solidFill>
              </a:rPr>
              <a:t>{{CONTENT_2_SLIDE_11_W2}}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659431" y="4843588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4"/>
                </a:lnTo>
                <a:lnTo>
                  <a:pt x="0" y="5998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2824152" y="8065958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0">
            <a:off x="11494727" y="6687050"/>
            <a:ext cx="5018049" cy="4114800"/>
          </a:xfrm>
          <a:custGeom>
            <a:avLst/>
            <a:gdLst/>
            <a:ahLst/>
            <a:cxnLst/>
            <a:rect r="r" b="b" t="t" l="l"/>
            <a:pathLst>
              <a:path h="4114800" w="5018049">
                <a:moveTo>
                  <a:pt x="0" y="0"/>
                </a:moveTo>
                <a:lnTo>
                  <a:pt x="5018049" y="0"/>
                </a:lnTo>
                <a:lnTo>
                  <a:pt x="50180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0">
            <a:off x="15570681" y="6172200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8" y="0"/>
                </a:lnTo>
                <a:lnTo>
                  <a:pt x="3022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0">
            <a:off x="1320031" y="8276779"/>
            <a:ext cx="7315200" cy="2726575"/>
          </a:xfrm>
          <a:custGeom>
            <a:avLst/>
            <a:gdLst/>
            <a:ahLst/>
            <a:cxnLst/>
            <a:rect r="r" b="b" t="t" l="l"/>
            <a:pathLst>
              <a:path h="2726575" w="7315200">
                <a:moveTo>
                  <a:pt x="0" y="0"/>
                </a:moveTo>
                <a:lnTo>
                  <a:pt x="7315200" y="0"/>
                </a:lnTo>
                <a:lnTo>
                  <a:pt x="7315200" y="2726575"/>
                </a:lnTo>
                <a:lnTo>
                  <a:pt x="0" y="2726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-734322" y="6651896"/>
            <a:ext cx="3766398" cy="4053523"/>
          </a:xfrm>
          <a:custGeom>
            <a:avLst/>
            <a:gdLst/>
            <a:ahLst/>
            <a:cxnLst/>
            <a:rect r="r" b="b" t="t" l="l"/>
            <a:pathLst>
              <a:path h="4053523" w="3766398">
                <a:moveTo>
                  <a:pt x="0" y="0"/>
                </a:moveTo>
                <a:lnTo>
                  <a:pt x="3766398" y="0"/>
                </a:lnTo>
                <a:lnTo>
                  <a:pt x="3766398" y="4053523"/>
                </a:lnTo>
                <a:lnTo>
                  <a:pt x="0" y="4053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true" flipV="false" rot="0">
            <a:off x="7591729" y="8276779"/>
            <a:ext cx="2087003" cy="2489917"/>
          </a:xfrm>
          <a:custGeom>
            <a:avLst/>
            <a:gdLst/>
            <a:ahLst/>
            <a:cxnLst/>
            <a:rect r="r" b="b" t="t" l="l"/>
            <a:pathLst>
              <a:path h="2489917" w="2087003">
                <a:moveTo>
                  <a:pt x="2087003" y="0"/>
                </a:moveTo>
                <a:lnTo>
                  <a:pt x="0" y="0"/>
                </a:lnTo>
                <a:lnTo>
                  <a:pt x="0" y="2489917"/>
                </a:lnTo>
                <a:lnTo>
                  <a:pt x="2087003" y="2489917"/>
                </a:lnTo>
                <a:lnTo>
                  <a:pt x="208700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9321365" y="7454905"/>
            <a:ext cx="2775883" cy="3311791"/>
          </a:xfrm>
          <a:custGeom>
            <a:avLst/>
            <a:gdLst/>
            <a:ahLst/>
            <a:cxnLst/>
            <a:rect r="r" b="b" t="t" l="l"/>
            <a:pathLst>
              <a:path h="3311791" w="2775883">
                <a:moveTo>
                  <a:pt x="0" y="0"/>
                </a:moveTo>
                <a:lnTo>
                  <a:pt x="2775883" y="0"/>
                </a:lnTo>
                <a:lnTo>
                  <a:pt x="2775883" y="3311791"/>
                </a:lnTo>
                <a:lnTo>
                  <a:pt x="0" y="3311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3032076" y="7200900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10267570">
            <a:off x="13772545" y="-555300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415197" y="-160405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3275562">
            <a:off x="5600018" y="-3199864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4" id="14"/>
          <p:cNvSpPr txBox="true"/>
          <p:nvPr/>
        </p:nvSpPr>
        <p:spPr>
          <a:xfrm rot="0">
            <a:off x="0" y="1467850"/>
            <a:ext cx="18288000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sz="15000">
                <a:solidFill>
                  <a:srgbClr val="F1E4CA"/>
                </a:solidFill>
              </a:rPr>
              <a:t>India Shines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427803" y="4487275"/>
            <a:ext cx="13432395" cy="1312449"/>
            <a:chOff x="0" y="0"/>
            <a:chExt cx="3537750" cy="3456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37750" cy="345666"/>
            </a:xfrm>
            <a:custGeom>
              <a:avLst/>
              <a:gdLst/>
              <a:ahLst/>
              <a:cxnLst/>
              <a:rect r="r" b="b" t="t" l="l"/>
              <a:pathLst>
                <a:path h="345666" w="3537750">
                  <a:moveTo>
                    <a:pt x="23054" y="0"/>
                  </a:moveTo>
                  <a:lnTo>
                    <a:pt x="3514696" y="0"/>
                  </a:lnTo>
                  <a:cubicBezTo>
                    <a:pt x="3527428" y="0"/>
                    <a:pt x="3537750" y="10322"/>
                    <a:pt x="3537750" y="23054"/>
                  </a:cubicBezTo>
                  <a:lnTo>
                    <a:pt x="3537750" y="322611"/>
                  </a:lnTo>
                  <a:cubicBezTo>
                    <a:pt x="3537750" y="328726"/>
                    <a:pt x="3535321" y="334590"/>
                    <a:pt x="3530998" y="338913"/>
                  </a:cubicBezTo>
                  <a:cubicBezTo>
                    <a:pt x="3526674" y="343237"/>
                    <a:pt x="3520810" y="345666"/>
                    <a:pt x="3514696" y="345666"/>
                  </a:cubicBezTo>
                  <a:lnTo>
                    <a:pt x="23054" y="345666"/>
                  </a:lnTo>
                  <a:cubicBezTo>
                    <a:pt x="16940" y="345666"/>
                    <a:pt x="11076" y="343237"/>
                    <a:pt x="6752" y="338913"/>
                  </a:cubicBezTo>
                  <a:cubicBezTo>
                    <a:pt x="2429" y="334590"/>
                    <a:pt x="0" y="328726"/>
                    <a:pt x="0" y="322611"/>
                  </a:cubicBezTo>
                  <a:lnTo>
                    <a:pt x="0" y="23054"/>
                  </a:lnTo>
                  <a:cubicBezTo>
                    <a:pt x="0" y="16940"/>
                    <a:pt x="2429" y="11076"/>
                    <a:pt x="6752" y="6752"/>
                  </a:cubicBezTo>
                  <a:cubicBezTo>
                    <a:pt x="11076" y="2429"/>
                    <a:pt x="16940" y="0"/>
                    <a:pt x="23054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w="38100" cap="rnd">
              <a:solidFill>
                <a:srgbClr val="5D3505">
                  <a:alpha val="44706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537750" cy="39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659431" y="4843588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4"/>
                </a:lnTo>
                <a:lnTo>
                  <a:pt x="0" y="5998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9" id="19"/>
          <p:cNvSpPr txBox="true"/>
          <p:nvPr/>
        </p:nvSpPr>
        <p:spPr>
          <a:xfrm rot="0">
            <a:off x="3028744" y="4714875"/>
            <a:ext cx="50020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b="1" sz="4500">
                <a:solidFill>
                  <a:srgbClr val="330E04"/>
                </a:solidFill>
              </a:rPr>
              <a:t>Strong Roots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Unity Always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7387659" y="3317734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Shared Culture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87659" y="4287685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Common Dreams Mutual Respect Collective Progress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87659" y="5257635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7659" y="6227586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/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240243" y="3433054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6240243" y="4373410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6240243" y="5313765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false" flipV="false" rot="0">
            <a:off x="6240243" y="6254121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Incredible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509246" y="2286000"/>
            <a:ext cx="13269508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India blends ancient heritage and modern innovation, inspiring every generation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9246" y="5276850"/>
            <a:ext cx="13269508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Our values and resilience shape the world with timeless wisdom and purpose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Diversity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3162010" y="2359119"/>
            <a:ext cx="1285579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India embraces all beliefs, fostering unity through religious harmony Languages Each region speaks with cultural pride and grace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1813" y="2001613"/>
            <a:ext cx="1610197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Faiths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62010" y="5111822"/>
            <a:ext cx="1285579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1813" y="4754316"/>
            <a:ext cx="1610197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Values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10025711" y="2273278"/>
            <a:ext cx="6138454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Generations pass down truth, respect, and togetherness with care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3836" y="2273278"/>
            <a:ext cx="6138454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Compassion, peace, and harmony guide Indian life always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9144000" y="2062031"/>
            <a:ext cx="0" cy="5280245"/>
          </a:xfrm>
          <a:prstGeom prst="line">
            <a:avLst/>
          </a:prstGeom>
          <a:ln cap="flat" w="57150">
            <a:solidFill>
              <a:srgbClr val="330E04"/>
            </a:solidFill>
            <a:prstDash val="lgDash"/>
            <a:headEnd type="none" len="sm" w="sm"/>
            <a:tailEnd type="none" len="sm" w="sm"/>
          </a:ln>
        </p:spPr>
        <p:txBody>
          <a:bodyPr/>
          <a:p/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Progress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1-created"/>
          <a:stretch>
            <a:fillRect/>
          </a:stretch>
        </p:blipFill>
        <p:spPr>
          <a:xfrm rot="0">
            <a:off x="1722722" y="1974212"/>
            <a:ext cx="5186434" cy="547391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249246" y="2548994"/>
            <a:ext cx="7859874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India thrives in space tech, digital growth, and youth-led innovation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Glory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022115" y="1953025"/>
            <a:ext cx="613845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Historic forts, spiritual centers, and art reflect India's rich past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27431" y="1953025"/>
            <a:ext cx="613845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Global Leaders Indians lead in science, tech, and governance worldwide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2115" y="5574855"/>
            <a:ext cx="1424377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Strength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018044" y="2122366"/>
            <a:ext cx="6251053" cy="2841104"/>
            <a:chOff x="0" y="0"/>
            <a:chExt cx="7620000" cy="3463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16"/>
              <a:stretch>
                <a:fillRect l="0" t="-38185" r="0" b="-38185"/>
              </a:stretch>
            </a:blipFill>
          </p:spPr>
          <p:txBody>
            <a:bodyPr/>
            <a:p/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A8163"/>
            </a:solidFill>
          </p:spPr>
          <p:txBody>
            <a:bodyPr/>
            <a:p/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C79D"/>
            </a:solidFill>
          </p:spPr>
          <p:txBody>
            <a:bodyPr/>
            <a:p/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018903" y="2122366"/>
            <a:ext cx="6251053" cy="2841104"/>
            <a:chOff x="0" y="0"/>
            <a:chExt cx="7620000" cy="34632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17"/>
              <a:stretch>
                <a:fillRect l="0" t="-34386" r="0" b="-34386"/>
              </a:stretch>
            </a:blipFill>
          </p:spPr>
          <p:txBody>
            <a:bodyPr/>
            <a:p/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A8163"/>
            </a:solidFill>
          </p:spPr>
          <p:txBody>
            <a:bodyPr/>
            <a:p/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C79D"/>
            </a:solidFill>
          </p:spPr>
          <p:txBody>
            <a:bodyPr/>
            <a:p/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018473" y="5323530"/>
            <a:ext cx="6251053" cy="2841104"/>
            <a:chOff x="0" y="0"/>
            <a:chExt cx="7620000" cy="34632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18"/>
              <a:stretch>
                <a:fillRect l="0" t="-38019" r="0" b="-38019"/>
              </a:stretch>
            </a:blipFill>
          </p:spPr>
          <p:txBody>
            <a:bodyPr/>
            <a:p/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A8163"/>
            </a:solidFill>
          </p:spPr>
          <p:txBody>
            <a:bodyPr/>
            <a:p/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C79D"/>
            </a:solidFill>
          </p:spPr>
          <p:txBody>
            <a:bodyPr/>
            <a:p/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{{HEADER_1_SLIDE_2_W2}}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7387659" y="3317734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{{CONTENT_2_SLIDE_2_W2}}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87659" y="4287685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{{CONTENT_3_SLIDE_2_W2}}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87659" y="5257635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{{CONTENT_4_SLIDE_2_W2}}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7659" y="6227586"/>
            <a:ext cx="63618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b="1" sz="3800">
                <a:solidFill>
                  <a:srgbClr val="330E04"/>
                </a:solidFill>
              </a:rPr>
              <a:t>{{CONTENT_5_SLIDE_2_W2}}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240243" y="3433054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1" id="21"/>
          <p:cNvSpPr/>
          <p:nvPr/>
        </p:nvSpPr>
        <p:spPr>
          <a:xfrm flipH="false" flipV="false" rot="0">
            <a:off x="6240243" y="4373410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2" id="22"/>
          <p:cNvSpPr/>
          <p:nvPr/>
        </p:nvSpPr>
        <p:spPr>
          <a:xfrm flipH="false" flipV="false" rot="0">
            <a:off x="6240243" y="5313765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3" id="23"/>
          <p:cNvSpPr/>
          <p:nvPr/>
        </p:nvSpPr>
        <p:spPr>
          <a:xfrm flipH="false" flipV="false" rot="0">
            <a:off x="6240243" y="6254121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5"/>
                </a:lnTo>
                <a:lnTo>
                  <a:pt x="0" y="599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People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509246" y="2692708"/>
            <a:ext cx="13269508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Every Indian contributes with strength, diversity, and spirit, lifting the nation with unity and global excellence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Vision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1028700" y="1742571"/>
            <a:ext cx="62567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sz="4500">
                <a:solidFill>
                  <a:srgbClr val="E1C79D"/>
                </a:solidFill>
              </a:rPr>
              <a:t>New India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4626" y="2487400"/>
            <a:ext cx="14461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Empowered youth build sustainable, inclusive dreams Future Path Growth guided by innovation and education Leading Ahead India shapes tomorrow with bold ambition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558542"/>
            <a:ext cx="62567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sz="4500">
                <a:solidFill>
                  <a:srgbClr val="E1C79D"/>
                </a:solidFill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4626" y="4303372"/>
            <a:ext cx="14461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/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374514"/>
            <a:ext cx="625673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sz="4500">
                <a:solidFill>
                  <a:srgbClr val="E1C79D"/>
                </a:solidFill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34626" y="6119343"/>
            <a:ext cx="14461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/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2427803" y="4487275"/>
            <a:ext cx="13432395" cy="1312449"/>
            <a:chOff x="0" y="0"/>
            <a:chExt cx="3537750" cy="34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7750" cy="345666"/>
            </a:xfrm>
            <a:custGeom>
              <a:avLst/>
              <a:gdLst/>
              <a:ahLst/>
              <a:cxnLst/>
              <a:rect r="r" b="b" t="t" l="l"/>
              <a:pathLst>
                <a:path h="345666" w="3537750">
                  <a:moveTo>
                    <a:pt x="23054" y="0"/>
                  </a:moveTo>
                  <a:lnTo>
                    <a:pt x="3514696" y="0"/>
                  </a:lnTo>
                  <a:cubicBezTo>
                    <a:pt x="3527428" y="0"/>
                    <a:pt x="3537750" y="10322"/>
                    <a:pt x="3537750" y="23054"/>
                  </a:cubicBezTo>
                  <a:lnTo>
                    <a:pt x="3537750" y="322611"/>
                  </a:lnTo>
                  <a:cubicBezTo>
                    <a:pt x="3537750" y="328726"/>
                    <a:pt x="3535321" y="334590"/>
                    <a:pt x="3530998" y="338913"/>
                  </a:cubicBezTo>
                  <a:cubicBezTo>
                    <a:pt x="3526674" y="343237"/>
                    <a:pt x="3520810" y="345666"/>
                    <a:pt x="3514696" y="345666"/>
                  </a:cubicBezTo>
                  <a:lnTo>
                    <a:pt x="23054" y="345666"/>
                  </a:lnTo>
                  <a:cubicBezTo>
                    <a:pt x="16940" y="345666"/>
                    <a:pt x="11076" y="343237"/>
                    <a:pt x="6752" y="338913"/>
                  </a:cubicBezTo>
                  <a:cubicBezTo>
                    <a:pt x="2429" y="334590"/>
                    <a:pt x="0" y="328726"/>
                    <a:pt x="0" y="322611"/>
                  </a:cubicBezTo>
                  <a:lnTo>
                    <a:pt x="0" y="23054"/>
                  </a:lnTo>
                  <a:cubicBezTo>
                    <a:pt x="0" y="16940"/>
                    <a:pt x="2429" y="11076"/>
                    <a:pt x="6752" y="6752"/>
                  </a:cubicBezTo>
                  <a:cubicBezTo>
                    <a:pt x="11076" y="2429"/>
                    <a:pt x="16940" y="0"/>
                    <a:pt x="23054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  <a:ln w="38100" cap="rnd">
              <a:solidFill>
                <a:srgbClr val="5D3505">
                  <a:alpha val="44706"/>
                </a:srgbClr>
              </a:solidFill>
              <a:prstDash val="solid"/>
              <a:round/>
            </a:ln>
          </p:spPr>
          <p:txBody>
            <a:bodyPr/>
            <a:p/>
          </p:txBody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37750" cy="39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824152" y="8065958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1494727" y="6687050"/>
            <a:ext cx="5018049" cy="4114800"/>
          </a:xfrm>
          <a:custGeom>
            <a:avLst/>
            <a:gdLst/>
            <a:ahLst/>
            <a:cxnLst/>
            <a:rect r="r" b="b" t="t" l="l"/>
            <a:pathLst>
              <a:path h="4114800" w="5018049">
                <a:moveTo>
                  <a:pt x="0" y="0"/>
                </a:moveTo>
                <a:lnTo>
                  <a:pt x="5018049" y="0"/>
                </a:lnTo>
                <a:lnTo>
                  <a:pt x="50180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0">
            <a:off x="15570681" y="6172200"/>
            <a:ext cx="3022508" cy="4114800"/>
          </a:xfrm>
          <a:custGeom>
            <a:avLst/>
            <a:gdLst/>
            <a:ahLst/>
            <a:cxnLst/>
            <a:rect r="r" b="b" t="t" l="l"/>
            <a:pathLst>
              <a:path h="4114800" w="3022508">
                <a:moveTo>
                  <a:pt x="0" y="0"/>
                </a:moveTo>
                <a:lnTo>
                  <a:pt x="3022508" y="0"/>
                </a:lnTo>
                <a:lnTo>
                  <a:pt x="3022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0">
            <a:off x="1320031" y="8276779"/>
            <a:ext cx="7315200" cy="2726575"/>
          </a:xfrm>
          <a:custGeom>
            <a:avLst/>
            <a:gdLst/>
            <a:ahLst/>
            <a:cxnLst/>
            <a:rect r="r" b="b" t="t" l="l"/>
            <a:pathLst>
              <a:path h="2726575" w="7315200">
                <a:moveTo>
                  <a:pt x="0" y="0"/>
                </a:moveTo>
                <a:lnTo>
                  <a:pt x="7315200" y="0"/>
                </a:lnTo>
                <a:lnTo>
                  <a:pt x="7315200" y="2726575"/>
                </a:lnTo>
                <a:lnTo>
                  <a:pt x="0" y="2726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0">
            <a:off x="-734322" y="6651896"/>
            <a:ext cx="3766398" cy="4053523"/>
          </a:xfrm>
          <a:custGeom>
            <a:avLst/>
            <a:gdLst/>
            <a:ahLst/>
            <a:cxnLst/>
            <a:rect r="r" b="b" t="t" l="l"/>
            <a:pathLst>
              <a:path h="4053523" w="3766398">
                <a:moveTo>
                  <a:pt x="0" y="0"/>
                </a:moveTo>
                <a:lnTo>
                  <a:pt x="3766398" y="0"/>
                </a:lnTo>
                <a:lnTo>
                  <a:pt x="3766398" y="4053523"/>
                </a:lnTo>
                <a:lnTo>
                  <a:pt x="0" y="4053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true" flipV="false" rot="0">
            <a:off x="7591729" y="8276779"/>
            <a:ext cx="2087003" cy="2489917"/>
          </a:xfrm>
          <a:custGeom>
            <a:avLst/>
            <a:gdLst/>
            <a:ahLst/>
            <a:cxnLst/>
            <a:rect r="r" b="b" t="t" l="l"/>
            <a:pathLst>
              <a:path h="2489917" w="2087003">
                <a:moveTo>
                  <a:pt x="2087003" y="0"/>
                </a:moveTo>
                <a:lnTo>
                  <a:pt x="0" y="0"/>
                </a:lnTo>
                <a:lnTo>
                  <a:pt x="0" y="2489917"/>
                </a:lnTo>
                <a:lnTo>
                  <a:pt x="2087003" y="2489917"/>
                </a:lnTo>
                <a:lnTo>
                  <a:pt x="208700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9321365" y="7454905"/>
            <a:ext cx="2775883" cy="3311791"/>
          </a:xfrm>
          <a:custGeom>
            <a:avLst/>
            <a:gdLst/>
            <a:ahLst/>
            <a:cxnLst/>
            <a:rect r="r" b="b" t="t" l="l"/>
            <a:pathLst>
              <a:path h="3311791" w="2775883">
                <a:moveTo>
                  <a:pt x="0" y="0"/>
                </a:moveTo>
                <a:lnTo>
                  <a:pt x="2775883" y="0"/>
                </a:lnTo>
                <a:lnTo>
                  <a:pt x="2775883" y="3311791"/>
                </a:lnTo>
                <a:lnTo>
                  <a:pt x="0" y="3311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3032076" y="7200900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-10267570">
            <a:off x="13772545" y="-555300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0">
            <a:off x="-415197" y="-160405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6" id="16"/>
          <p:cNvSpPr/>
          <p:nvPr/>
        </p:nvSpPr>
        <p:spPr>
          <a:xfrm flipH="false" flipV="false" rot="3275562">
            <a:off x="5600018" y="-3199864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7" id="17"/>
          <p:cNvSpPr txBox="true"/>
          <p:nvPr/>
        </p:nvSpPr>
        <p:spPr>
          <a:xfrm rot="0">
            <a:off x="0" y="1467850"/>
            <a:ext cx="18288000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sz="15000">
                <a:solidFill>
                  <a:srgbClr val="F1E4CA"/>
                </a:solidFill>
              </a:rPr>
              <a:t>Jai Hind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73916" y="4714875"/>
            <a:ext cx="50020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b="1" sz="4500">
                <a:solidFill>
                  <a:srgbClr val="330E04"/>
                </a:solidFill>
              </a:rPr>
              <a:t>Bharat First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659431" y="4843588"/>
            <a:ext cx="599825" cy="599825"/>
          </a:xfrm>
          <a:custGeom>
            <a:avLst/>
            <a:gdLst/>
            <a:ahLst/>
            <a:cxnLst/>
            <a:rect r="r" b="b" t="t" l="l"/>
            <a:pathLst>
              <a:path h="599825" w="599825">
                <a:moveTo>
                  <a:pt x="0" y="0"/>
                </a:moveTo>
                <a:lnTo>
                  <a:pt x="599825" y="0"/>
                </a:lnTo>
                <a:lnTo>
                  <a:pt x="599825" y="599824"/>
                </a:lnTo>
                <a:lnTo>
                  <a:pt x="0" y="5998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{{HEADER_1_SLIDE_3_W1}}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509246" y="2286000"/>
            <a:ext cx="13269508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{{CONTENT_2_SLIDE_3_W54}}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9246" y="5276850"/>
            <a:ext cx="13269508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{{CONTENT_3_SLIDE_3_W54}}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{{HEADER_1_SLIDE_4_W1}}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3162010" y="2359119"/>
            <a:ext cx="1285579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{{CONTENT_3_SLIDE_4_W40}}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1813" y="2001613"/>
            <a:ext cx="1610197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{{HEADER_2_SLIDE_4_W1}}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62010" y="5111822"/>
            <a:ext cx="1285579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{{CONTENT_5_SLIDE_4_W40}}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1813" y="4754316"/>
            <a:ext cx="1610197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{{CONTENT_4_SLIDE_4_W1}}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{{HEADER_1_SLIDE_5_W1}}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10025711" y="2273278"/>
            <a:ext cx="6138454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{{CONTENT_3_SLIDE_5_W46}}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3836" y="2273278"/>
            <a:ext cx="6138454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{{CONTENT_2_SLIDE_5_W46}}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9144000" y="2062031"/>
            <a:ext cx="0" cy="5280245"/>
          </a:xfrm>
          <a:prstGeom prst="line">
            <a:avLst/>
          </a:prstGeom>
          <a:ln cap="flat" w="57150">
            <a:solidFill>
              <a:srgbClr val="330E04"/>
            </a:solidFill>
            <a:prstDash val="lgDash"/>
            <a:headEnd type="none" len="sm" w="sm"/>
            <a:tailEnd type="none" len="sm" w="sm"/>
          </a:ln>
        </p:spPr>
        <p:txBody>
          <a:bodyPr/>
          <a:p/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{{HEADER_1_SLIDE_6_W1}}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22722" y="1974212"/>
            <a:ext cx="5186434" cy="547391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249246" y="2548994"/>
            <a:ext cx="7859874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{{CONTENT_2_SLIDE_6_W54}}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{{HEADER_1_SLIDE_7_W1}}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022115" y="1953025"/>
            <a:ext cx="613845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{{HEADER_2_SLIDE_7_W32}}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27431" y="1953025"/>
            <a:ext cx="613845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{{HEADER_3_SLIDE_7_W32}}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2115" y="5574855"/>
            <a:ext cx="1424377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{{CONTENT_4_SLIDE_7_W46}}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{{HEADER_1_SLIDE_8_W1}}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018044" y="2122366"/>
            <a:ext cx="6251053" cy="2841104"/>
            <a:chOff x="0" y="0"/>
            <a:chExt cx="7620000" cy="3463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16"/>
              <a:stretch>
                <a:fillRect l="0" t="-38185" r="0" b="-38185"/>
              </a:stretch>
            </a:blipFill>
          </p:spPr>
          <p:txBody>
            <a:bodyPr/>
            <a:p/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A8163"/>
            </a:solidFill>
          </p:spPr>
          <p:txBody>
            <a:bodyPr/>
            <a:p/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C79D"/>
            </a:solidFill>
          </p:spPr>
          <p:txBody>
            <a:bodyPr/>
            <a:p/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018903" y="2122366"/>
            <a:ext cx="6251053" cy="2841104"/>
            <a:chOff x="0" y="0"/>
            <a:chExt cx="7620000" cy="34632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17"/>
              <a:stretch>
                <a:fillRect l="0" t="-34386" r="0" b="-34386"/>
              </a:stretch>
            </a:blipFill>
          </p:spPr>
          <p:txBody>
            <a:bodyPr/>
            <a:p/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A8163"/>
            </a:solidFill>
          </p:spPr>
          <p:txBody>
            <a:bodyPr/>
            <a:p/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C79D"/>
            </a:solidFill>
          </p:spPr>
          <p:txBody>
            <a:bodyPr/>
            <a:p/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018473" y="5323530"/>
            <a:ext cx="6251053" cy="2841104"/>
            <a:chOff x="0" y="0"/>
            <a:chExt cx="7620000" cy="34632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66090" y="466090"/>
              <a:ext cx="6687820" cy="2531110"/>
            </a:xfrm>
            <a:custGeom>
              <a:avLst/>
              <a:gdLst/>
              <a:ahLst/>
              <a:cxnLst/>
              <a:rect r="r" b="b" t="t" l="l"/>
              <a:pathLst>
                <a:path h="2531110" w="668782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18"/>
              <a:stretch>
                <a:fillRect l="0" t="-38019" r="0" b="-38019"/>
              </a:stretch>
            </a:blipFill>
          </p:spPr>
          <p:txBody>
            <a:bodyPr/>
            <a:p/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20000" cy="3462020"/>
            </a:xfrm>
            <a:custGeom>
              <a:avLst/>
              <a:gdLst/>
              <a:ahLst/>
              <a:cxnLst/>
              <a:rect r="r" b="b" t="t" l="l"/>
              <a:pathLst>
                <a:path h="3462020" w="762000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AA8163"/>
            </a:solidFill>
          </p:spPr>
          <p:txBody>
            <a:bodyPr/>
            <a:p/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370840" y="370840"/>
              <a:ext cx="6878320" cy="2721610"/>
            </a:xfrm>
            <a:custGeom>
              <a:avLst/>
              <a:gdLst/>
              <a:ahLst/>
              <a:cxnLst/>
              <a:rect r="r" b="b" t="t" l="l"/>
              <a:pathLst>
                <a:path h="2721610" w="687832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1C79D"/>
            </a:solidFill>
          </p:spPr>
          <p:txBody>
            <a:bodyPr/>
            <a:p/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5007111"/>
            <a:ext cx="16230600" cy="4778696"/>
          </a:xfrm>
          <a:custGeom>
            <a:avLst/>
            <a:gdLst/>
            <a:ahLst/>
            <a:cxnLst/>
            <a:rect r="r" b="b" t="t" l="l"/>
            <a:pathLst>
              <a:path h="4778696" w="16230600">
                <a:moveTo>
                  <a:pt x="0" y="0"/>
                </a:moveTo>
                <a:lnTo>
                  <a:pt x="16230600" y="0"/>
                </a:lnTo>
                <a:lnTo>
                  <a:pt x="16230600" y="4778695"/>
                </a:lnTo>
                <a:lnTo>
                  <a:pt x="0" y="477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274726" cy="1083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083733"/>
            </a:xfrm>
            <a:custGeom>
              <a:avLst/>
              <a:gdLst/>
              <a:ahLst/>
              <a:cxnLst/>
              <a:rect r="r" b="b" t="t" l="l"/>
              <a:pathLst>
                <a:path h="108373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1E4CA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4726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9027" r="0" b="-19027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0" y="79375"/>
            <a:ext cx="18288000" cy="152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sz="8799">
                <a:solidFill>
                  <a:srgbClr val="E1C79D"/>
                </a:solidFill>
              </a:rPr>
              <a:t>{{HEADER_1_SLIDE_9_W1}}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90202">
            <a:off x="16188870" y="1067164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2" y="0"/>
                </a:lnTo>
                <a:lnTo>
                  <a:pt x="1489442" y="565987"/>
                </a:lnTo>
                <a:lnTo>
                  <a:pt x="0" y="56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-10267570">
            <a:off x="14032130" y="-69022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-2141916">
            <a:off x="605711" y="1084178"/>
            <a:ext cx="1489442" cy="565988"/>
          </a:xfrm>
          <a:custGeom>
            <a:avLst/>
            <a:gdLst/>
            <a:ahLst/>
            <a:cxnLst/>
            <a:rect r="r" b="b" t="t" l="l"/>
            <a:pathLst>
              <a:path h="565988" w="1489442">
                <a:moveTo>
                  <a:pt x="0" y="0"/>
                </a:moveTo>
                <a:lnTo>
                  <a:pt x="1489441" y="0"/>
                </a:lnTo>
                <a:lnTo>
                  <a:pt x="1489441" y="565988"/>
                </a:lnTo>
                <a:lnTo>
                  <a:pt x="0" y="565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2" id="12"/>
          <p:cNvSpPr/>
          <p:nvPr/>
        </p:nvSpPr>
        <p:spPr>
          <a:xfrm flipH="false" flipV="false" rot="0">
            <a:off x="-1646047" y="0"/>
            <a:ext cx="3766398" cy="3485630"/>
          </a:xfrm>
          <a:custGeom>
            <a:avLst/>
            <a:gdLst/>
            <a:ahLst/>
            <a:cxnLst/>
            <a:rect r="r" b="b" t="t" l="l"/>
            <a:pathLst>
              <a:path h="3485630" w="3766398">
                <a:moveTo>
                  <a:pt x="0" y="0"/>
                </a:moveTo>
                <a:lnTo>
                  <a:pt x="3766398" y="0"/>
                </a:lnTo>
                <a:lnTo>
                  <a:pt x="3766398" y="3485630"/>
                </a:lnTo>
                <a:lnTo>
                  <a:pt x="0" y="3485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Freeform 13" id="13"/>
          <p:cNvSpPr/>
          <p:nvPr/>
        </p:nvSpPr>
        <p:spPr>
          <a:xfrm flipH="false" flipV="false" rot="0">
            <a:off x="0" y="7405983"/>
            <a:ext cx="2700863" cy="2906758"/>
          </a:xfrm>
          <a:custGeom>
            <a:avLst/>
            <a:gdLst/>
            <a:ahLst/>
            <a:cxnLst/>
            <a:rect r="r" b="b" t="t" l="l"/>
            <a:pathLst>
              <a:path h="2906758" w="2700863">
                <a:moveTo>
                  <a:pt x="0" y="0"/>
                </a:moveTo>
                <a:lnTo>
                  <a:pt x="2700863" y="0"/>
                </a:lnTo>
                <a:lnTo>
                  <a:pt x="2700863" y="2906759"/>
                </a:lnTo>
                <a:lnTo>
                  <a:pt x="0" y="290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4" id="14"/>
          <p:cNvSpPr/>
          <p:nvPr/>
        </p:nvSpPr>
        <p:spPr>
          <a:xfrm flipH="false" flipV="false" rot="0">
            <a:off x="14703648" y="7396458"/>
            <a:ext cx="3584352" cy="2900067"/>
          </a:xfrm>
          <a:custGeom>
            <a:avLst/>
            <a:gdLst/>
            <a:ahLst/>
            <a:cxnLst/>
            <a:rect r="r" b="b" t="t" l="l"/>
            <a:pathLst>
              <a:path h="2900067" w="3584352">
                <a:moveTo>
                  <a:pt x="0" y="0"/>
                </a:moveTo>
                <a:lnTo>
                  <a:pt x="3584352" y="0"/>
                </a:lnTo>
                <a:lnTo>
                  <a:pt x="3584352" y="2900067"/>
                </a:lnTo>
                <a:lnTo>
                  <a:pt x="0" y="2900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5" id="15"/>
          <p:cNvSpPr/>
          <p:nvPr/>
        </p:nvSpPr>
        <p:spPr>
          <a:xfrm flipH="false" flipV="false" rot="-7199409">
            <a:off x="6781313" y="9552142"/>
            <a:ext cx="5506423" cy="4114800"/>
          </a:xfrm>
          <a:custGeom>
            <a:avLst/>
            <a:gdLst/>
            <a:ahLst/>
            <a:cxnLst/>
            <a:rect r="r" b="b" t="t" l="l"/>
            <a:pathLst>
              <a:path h="4114800" w="5506423">
                <a:moveTo>
                  <a:pt x="0" y="0"/>
                </a:moveTo>
                <a:lnTo>
                  <a:pt x="5506424" y="0"/>
                </a:lnTo>
                <a:lnTo>
                  <a:pt x="55064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  <p:txBody>
          <a:bodyPr/>
          <a:p/>
        </p:txBody>
      </p:sp>
      <p:sp>
        <p:nvSpPr>
          <p:cNvPr name="TextBox 16" id="16"/>
          <p:cNvSpPr txBox="true"/>
          <p:nvPr/>
        </p:nvSpPr>
        <p:spPr>
          <a:xfrm rot="0">
            <a:off x="2509246" y="2692708"/>
            <a:ext cx="13269508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sz="3000">
                <a:solidFill>
                  <a:srgbClr val="330E04"/>
                </a:solidFill>
              </a:rPr>
              <a:t>{{CONTENT_2_SLIDE_9_W92}}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DAGnEQkpmxM</dc:identifier>
  <dcterms:modified xsi:type="dcterms:W3CDTF">2011-08-01T06:04:30Z</dcterms:modified>
  <cp:revision>1</cp:revision>
  <dc:title>Brown and Beige Vintage Classic Illustration Paper Project History Presentation</dc:title>
</cp:coreProperties>
</file>